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0580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600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90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36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000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059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694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29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0566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320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5445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89F44-2C7C-489F-BE33-EB9D697EDAC3}" type="datetimeFigureOut">
              <a:rPr lang="ca-ES" smtClean="0"/>
              <a:t>26/11/2020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93A6-C566-4CA5-8DAB-60D6BBBF271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959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chivo:Logotipo de la Generalitat de Catalunya.svg - Wikipedia, la  enciclopedia lib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13" y="219207"/>
            <a:ext cx="4584700" cy="132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rona desenvolupa un sistema que permet als usuaris l'autogestió del risc  cardiovascular | ICS Giro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33" y="1976976"/>
            <a:ext cx="4594767" cy="8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310" y="3414187"/>
            <a:ext cx="2892878" cy="126563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866" y="5247640"/>
            <a:ext cx="4725692" cy="993140"/>
          </a:xfrm>
          <a:prstGeom prst="rect">
            <a:avLst/>
          </a:prstGeom>
        </p:spPr>
      </p:pic>
      <p:cxnSp>
        <p:nvCxnSpPr>
          <p:cNvPr id="11" name="Conector angular 10"/>
          <p:cNvCxnSpPr/>
          <p:nvPr/>
        </p:nvCxnSpPr>
        <p:spPr>
          <a:xfrm>
            <a:off x="971550" y="1548770"/>
            <a:ext cx="1188720" cy="862902"/>
          </a:xfrm>
          <a:prstGeom prst="bentConnector3">
            <a:avLst>
              <a:gd name="adj1" fmla="val 96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/>
          <p:nvPr/>
        </p:nvCxnSpPr>
        <p:spPr>
          <a:xfrm>
            <a:off x="2781300" y="3022741"/>
            <a:ext cx="1188720" cy="862902"/>
          </a:xfrm>
          <a:prstGeom prst="bentConnector3">
            <a:avLst>
              <a:gd name="adj1" fmla="val 96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/>
          <p:nvPr/>
        </p:nvCxnSpPr>
        <p:spPr>
          <a:xfrm>
            <a:off x="5542400" y="4946078"/>
            <a:ext cx="1188720" cy="862902"/>
          </a:xfrm>
          <a:prstGeom prst="bentConnector3">
            <a:avLst>
              <a:gd name="adj1" fmla="val 96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Inici. Departament de Salu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9" t="14019" r="7964" b="51735"/>
          <a:stretch/>
        </p:blipFill>
        <p:spPr bwMode="auto">
          <a:xfrm>
            <a:off x="10099638" y="219207"/>
            <a:ext cx="1733920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181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 Duran Robert</dc:creator>
  <cp:lastModifiedBy>Eduard Duran Robert</cp:lastModifiedBy>
  <cp:revision>2</cp:revision>
  <dcterms:created xsi:type="dcterms:W3CDTF">2020-11-26T11:20:23Z</dcterms:created>
  <dcterms:modified xsi:type="dcterms:W3CDTF">2020-11-26T11:26:01Z</dcterms:modified>
</cp:coreProperties>
</file>