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B728"/>
    <a:srgbClr val="009B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A1452-467E-40FE-9E35-5ACFB9E798D6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56515-81E2-453E-AD8A-0E2AFCAECC2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71581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98B728"/>
                </a:solidFill>
                <a:latin typeface="+mn-lt"/>
              </a:defRPr>
            </a:lvl1pPr>
          </a:lstStyle>
          <a:p>
            <a:r>
              <a:rPr lang="es-ES" dirty="0" err="1" smtClean="0"/>
              <a:t>Títol</a:t>
            </a:r>
            <a:r>
              <a:rPr lang="es-ES" dirty="0" smtClean="0"/>
              <a:t> i </a:t>
            </a:r>
            <a:r>
              <a:rPr lang="es-ES" dirty="0" err="1" smtClean="0"/>
              <a:t>subtítol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Autor</a:t>
            </a:r>
          </a:p>
          <a:p>
            <a:r>
              <a:rPr lang="es-ES" dirty="0" err="1" smtClean="0"/>
              <a:t>Dia</a:t>
            </a:r>
            <a:endParaRPr lang="es-ES" dirty="0" smtClean="0"/>
          </a:p>
          <a:p>
            <a:r>
              <a:rPr lang="es-ES" dirty="0" err="1" smtClean="0"/>
              <a:t>Lloc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581" y="6152642"/>
            <a:ext cx="3099820" cy="536668"/>
          </a:xfrm>
          <a:prstGeom prst="rect">
            <a:avLst/>
          </a:prstGeom>
        </p:spPr>
      </p:pic>
      <p:sp>
        <p:nvSpPr>
          <p:cNvPr id="10" name="Rectángulo 9"/>
          <p:cNvSpPr/>
          <p:nvPr userDrawn="1"/>
        </p:nvSpPr>
        <p:spPr>
          <a:xfrm>
            <a:off x="388226" y="518612"/>
            <a:ext cx="160454" cy="5882185"/>
          </a:xfrm>
          <a:prstGeom prst="rect">
            <a:avLst/>
          </a:prstGeom>
          <a:solidFill>
            <a:srgbClr val="98B728"/>
          </a:solidFill>
          <a:ln>
            <a:solidFill>
              <a:srgbClr val="98B7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>
            <a:off x="11642302" y="518611"/>
            <a:ext cx="160454" cy="5882185"/>
          </a:xfrm>
          <a:prstGeom prst="rect">
            <a:avLst/>
          </a:prstGeom>
          <a:solidFill>
            <a:srgbClr val="009BA8"/>
          </a:solidFill>
          <a:ln>
            <a:solidFill>
              <a:srgbClr val="009B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58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025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745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04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190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516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30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28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909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946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57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agregar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agregar texto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7EA54-133F-451B-B70F-40FF6FBD7059}" type="datetimeFigureOut">
              <a:rPr lang="es-ES" smtClean="0"/>
              <a:pPr/>
              <a:t>05/11/2024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Rectángulo 10"/>
          <p:cNvSpPr/>
          <p:nvPr userDrawn="1"/>
        </p:nvSpPr>
        <p:spPr>
          <a:xfrm>
            <a:off x="11641667" y="0"/>
            <a:ext cx="550333" cy="6858000"/>
          </a:xfrm>
          <a:prstGeom prst="rect">
            <a:avLst/>
          </a:prstGeom>
          <a:solidFill>
            <a:srgbClr val="009BA8"/>
          </a:solidFill>
          <a:ln>
            <a:solidFill>
              <a:srgbClr val="009B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6 Imagen" descr="CSAPG_B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 rot="16200000">
            <a:off x="10847394" y="5489573"/>
            <a:ext cx="2096512" cy="36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6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98B72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sapg.cat/media/upload/arxius/transparencia/02-constitucio-i-estatuts-csap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870237" y="2139632"/>
            <a:ext cx="1880718" cy="446400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bliqueTopLef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400" b="1" dirty="0"/>
              <a:t>Consell</a:t>
            </a:r>
            <a:r>
              <a:rPr lang="es-ES" sz="1400" b="1" dirty="0"/>
              <a:t> Rector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4870236" y="3291894"/>
            <a:ext cx="1880718" cy="446400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400" b="1" dirty="0"/>
              <a:t>Presidència</a:t>
            </a:r>
            <a:endParaRPr lang="es-ES" sz="1400" b="1" dirty="0"/>
          </a:p>
        </p:txBody>
      </p:sp>
      <p:sp>
        <p:nvSpPr>
          <p:cNvPr id="6" name="Rectángulo redondeado 5"/>
          <p:cNvSpPr/>
          <p:nvPr/>
        </p:nvSpPr>
        <p:spPr>
          <a:xfrm>
            <a:off x="4870236" y="4444156"/>
            <a:ext cx="1880718" cy="446400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400" b="1" dirty="0"/>
              <a:t>Vicepresidència</a:t>
            </a:r>
            <a:endParaRPr lang="es-ES" sz="1400" b="1" dirty="0"/>
          </a:p>
        </p:txBody>
      </p:sp>
      <p:sp>
        <p:nvSpPr>
          <p:cNvPr id="7" name="Rectángulo redondeado 6"/>
          <p:cNvSpPr/>
          <p:nvPr/>
        </p:nvSpPr>
        <p:spPr>
          <a:xfrm>
            <a:off x="4870236" y="5596418"/>
            <a:ext cx="1880718" cy="446400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400" b="1" dirty="0"/>
              <a:t>Gerència</a:t>
            </a:r>
          </a:p>
        </p:txBody>
      </p:sp>
      <p:cxnSp>
        <p:nvCxnSpPr>
          <p:cNvPr id="8" name="Conector recto de flecha 7"/>
          <p:cNvCxnSpPr>
            <a:stCxn id="4" idx="2"/>
            <a:endCxn id="5" idx="0"/>
          </p:cNvCxnSpPr>
          <p:nvPr/>
        </p:nvCxnSpPr>
        <p:spPr>
          <a:xfrm flipH="1">
            <a:off x="5810595" y="2586032"/>
            <a:ext cx="1" cy="70586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>
            <a:stCxn id="5" idx="2"/>
            <a:endCxn id="6" idx="0"/>
          </p:cNvCxnSpPr>
          <p:nvPr/>
        </p:nvCxnSpPr>
        <p:spPr>
          <a:xfrm>
            <a:off x="5810595" y="3738294"/>
            <a:ext cx="0" cy="70586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>
            <a:stCxn id="6" idx="2"/>
            <a:endCxn id="7" idx="0"/>
          </p:cNvCxnSpPr>
          <p:nvPr/>
        </p:nvCxnSpPr>
        <p:spPr>
          <a:xfrm>
            <a:off x="5810595" y="4890556"/>
            <a:ext cx="0" cy="70586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5902" y="183199"/>
            <a:ext cx="1289965" cy="399707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430" y="166266"/>
            <a:ext cx="2725148" cy="560881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2768137" y="944181"/>
            <a:ext cx="6084916" cy="749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a-ES" sz="1500" b="1" dirty="0" smtClean="0"/>
              <a:t>ESTRUCTURA ORGANITZATIVA DEL </a:t>
            </a:r>
            <a:r>
              <a:rPr lang="it-IT" sz="1500" b="1" dirty="0" smtClean="0"/>
              <a:t>CONSORCI SANITARI DE L’ALT PENEDÈS I GARRAF </a:t>
            </a:r>
            <a:r>
              <a:rPr lang="ca-ES" sz="1500" b="1" dirty="0" smtClean="0"/>
              <a:t>DEFINIDA A </a:t>
            </a:r>
            <a:r>
              <a:rPr lang="ca-ES" sz="1500" b="1" dirty="0" smtClean="0">
                <a:hlinkClick r:id="rId4"/>
              </a:rPr>
              <a:t>L'ARTICLE 7</a:t>
            </a:r>
            <a:r>
              <a:rPr lang="ca-ES" sz="1500" b="1" dirty="0" smtClean="0"/>
              <a:t> DELS ESTATUTS</a:t>
            </a:r>
            <a:endParaRPr lang="ca-ES" sz="1500" b="1" dirty="0"/>
          </a:p>
        </p:txBody>
      </p:sp>
    </p:spTree>
    <p:extLst>
      <p:ext uri="{BB962C8B-B14F-4D97-AF65-F5344CB8AC3E}">
        <p14:creationId xmlns:p14="http://schemas.microsoft.com/office/powerpoint/2010/main" val="19019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23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CSAP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 i subtítol</dc:title>
  <dc:creator>Selene Pernas Carreras</dc:creator>
  <cp:lastModifiedBy>Eduard Duran Robert</cp:lastModifiedBy>
  <cp:revision>10</cp:revision>
  <dcterms:created xsi:type="dcterms:W3CDTF">2019-11-06T11:04:53Z</dcterms:created>
  <dcterms:modified xsi:type="dcterms:W3CDTF">2024-11-05T13:58:45Z</dcterms:modified>
</cp:coreProperties>
</file>