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8637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2924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3891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094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8712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183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357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58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7649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5875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3447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B43CF-3D35-4E43-B4F0-74B1B82B38EE}" type="datetimeFigureOut">
              <a:rPr lang="es-ES" smtClean="0"/>
              <a:t>15/10/2024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16DF2-C06B-4DFD-A703-C5588AD6EDB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8873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sapg.cat/media/upload/arxius/transparencia/02-constitucio-i-estatuts-csapg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4931099" y="1283419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bliqueTopLef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Consell</a:t>
            </a:r>
            <a:r>
              <a:rPr lang="es-ES" sz="1400" b="1" dirty="0"/>
              <a:t> Rector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4931098" y="2435681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Presidència</a:t>
            </a:r>
            <a:endParaRPr lang="es-ES" sz="1400" b="1" dirty="0"/>
          </a:p>
        </p:txBody>
      </p:sp>
      <p:sp>
        <p:nvSpPr>
          <p:cNvPr id="14" name="Rectángulo redondeado 13"/>
          <p:cNvSpPr/>
          <p:nvPr/>
        </p:nvSpPr>
        <p:spPr>
          <a:xfrm>
            <a:off x="4931098" y="3587943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Vicepresidència</a:t>
            </a:r>
            <a:endParaRPr lang="es-ES" sz="1400" b="1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4931098" y="4740205"/>
            <a:ext cx="1880718" cy="446400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9050">
            <a:solidFill>
              <a:schemeClr val="accent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a-ES" sz="1400" b="1" dirty="0"/>
              <a:t>Gerència</a:t>
            </a:r>
          </a:p>
        </p:txBody>
      </p:sp>
      <p:cxnSp>
        <p:nvCxnSpPr>
          <p:cNvPr id="27" name="Conector recto de flecha 26"/>
          <p:cNvCxnSpPr>
            <a:stCxn id="4" idx="2"/>
            <a:endCxn id="13" idx="0"/>
          </p:cNvCxnSpPr>
          <p:nvPr/>
        </p:nvCxnSpPr>
        <p:spPr>
          <a:xfrm flipH="1">
            <a:off x="5871457" y="1729819"/>
            <a:ext cx="1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430" y="166266"/>
            <a:ext cx="2725148" cy="560881"/>
          </a:xfrm>
          <a:prstGeom prst="rect">
            <a:avLst/>
          </a:prstGeom>
        </p:spPr>
      </p:pic>
      <p:cxnSp>
        <p:nvCxnSpPr>
          <p:cNvPr id="88" name="Conector recto de flecha 87"/>
          <p:cNvCxnSpPr>
            <a:stCxn id="13" idx="2"/>
            <a:endCxn id="14" idx="0"/>
          </p:cNvCxnSpPr>
          <p:nvPr/>
        </p:nvCxnSpPr>
        <p:spPr>
          <a:xfrm>
            <a:off x="5871457" y="2882081"/>
            <a:ext cx="0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/>
          <p:cNvCxnSpPr>
            <a:stCxn id="14" idx="2"/>
            <a:endCxn id="15" idx="0"/>
          </p:cNvCxnSpPr>
          <p:nvPr/>
        </p:nvCxnSpPr>
        <p:spPr>
          <a:xfrm>
            <a:off x="5871457" y="4034343"/>
            <a:ext cx="0" cy="705862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9369" y="166266"/>
            <a:ext cx="1261947" cy="39102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014153" y="6292735"/>
            <a:ext cx="6610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a-ES" sz="1200" dirty="0" smtClean="0"/>
              <a:t>Estructura </a:t>
            </a:r>
            <a:r>
              <a:rPr lang="ca-ES" sz="1200" dirty="0"/>
              <a:t>organitzativa del </a:t>
            </a:r>
            <a:r>
              <a:rPr lang="it-IT" sz="1200" dirty="0"/>
              <a:t>Consorci Sanitari de l’Alt Penedès i Garraf </a:t>
            </a:r>
            <a:r>
              <a:rPr lang="ca-ES" sz="1200" dirty="0" smtClean="0"/>
              <a:t>definida a</a:t>
            </a:r>
            <a:r>
              <a:rPr lang="ca-ES" sz="1200" dirty="0"/>
              <a:t> </a:t>
            </a:r>
            <a:r>
              <a:rPr lang="ca-ES" sz="1200" dirty="0">
                <a:hlinkClick r:id="rId4"/>
              </a:rPr>
              <a:t>l'article 7</a:t>
            </a:r>
            <a:r>
              <a:rPr lang="ca-ES" sz="1200" dirty="0"/>
              <a:t> dels </a:t>
            </a:r>
            <a:r>
              <a:rPr lang="ca-ES" sz="1200" dirty="0" smtClean="0"/>
              <a:t>Estatuts.</a:t>
            </a:r>
            <a:endParaRPr lang="ca-ES" sz="1200" dirty="0"/>
          </a:p>
        </p:txBody>
      </p:sp>
    </p:spTree>
    <p:extLst>
      <p:ext uri="{BB962C8B-B14F-4D97-AF65-F5344CB8AC3E}">
        <p14:creationId xmlns:p14="http://schemas.microsoft.com/office/powerpoint/2010/main" val="101003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</Words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2024-09-23T11:57:54Z</dcterms:created>
  <dcterms:modified xsi:type="dcterms:W3CDTF">2024-10-15T09:20:39Z</dcterms:modified>
</cp:coreProperties>
</file>